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7" r:id="rId4"/>
    <p:sldId id="268" r:id="rId5"/>
    <p:sldId id="269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101" d="100"/>
          <a:sy n="101" d="100"/>
        </p:scale>
        <p:origin x="8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30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79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78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300" dirty="0">
                <a:solidFill>
                  <a:srgbClr val="54BC9B"/>
                </a:solidFill>
              </a:rPr>
              <a:t>Drone Components: Flight Controller Board 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2311012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UAV </a:t>
            </a:r>
            <a:r>
              <a:rPr lang="pt-BR" sz="3000" b="1" spc="100" dirty="0" err="1">
                <a:solidFill>
                  <a:srgbClr val="54BC9B"/>
                </a:solidFill>
              </a:rPr>
              <a:t>computing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capability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followed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advances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computing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technology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beginning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analog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controls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evolving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microcontrollers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then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system-</a:t>
            </a:r>
            <a:r>
              <a:rPr lang="pt-BR" sz="3000" b="1" spc="100" dirty="0" err="1">
                <a:solidFill>
                  <a:schemeClr val="bg1"/>
                </a:solidFill>
              </a:rPr>
              <a:t>on</a:t>
            </a:r>
            <a:r>
              <a:rPr lang="pt-BR" sz="3000" b="1" spc="100" dirty="0">
                <a:solidFill>
                  <a:schemeClr val="bg1"/>
                </a:solidFill>
              </a:rPr>
              <a:t>-a-chip</a:t>
            </a:r>
            <a:r>
              <a:rPr lang="pt-BR" sz="3000" b="1" spc="100" dirty="0">
                <a:solidFill>
                  <a:srgbClr val="54BC9B"/>
                </a:solidFill>
              </a:rPr>
              <a:t> (SOC)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single-</a:t>
            </a:r>
            <a:r>
              <a:rPr lang="pt-BR" sz="3000" b="1" spc="100" dirty="0" err="1">
                <a:solidFill>
                  <a:schemeClr val="bg1"/>
                </a:solidFill>
              </a:rPr>
              <a:t>board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computers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(SBC</a:t>
            </a:r>
            <a:r>
              <a:rPr lang="pt-BR" sz="3000" b="1" spc="100" dirty="0" smtClean="0">
                <a:solidFill>
                  <a:srgbClr val="54BC9B"/>
                </a:solidFill>
              </a:rPr>
              <a:t>).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52965" y="692696"/>
            <a:ext cx="653140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Flight</a:t>
            </a:r>
            <a:r>
              <a:rPr lang="pt-BR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Controller</a:t>
            </a:r>
            <a:r>
              <a:rPr lang="pt-BR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Board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09936" y="1507657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System </a:t>
            </a:r>
            <a:r>
              <a:rPr lang="pt-BR" sz="3000" b="1" spc="100" dirty="0">
                <a:solidFill>
                  <a:srgbClr val="54BC9B"/>
                </a:solidFill>
              </a:rPr>
              <a:t>hardware for </a:t>
            </a:r>
            <a:r>
              <a:rPr lang="pt-BR" sz="3000" b="1" spc="100" dirty="0" err="1">
                <a:solidFill>
                  <a:srgbClr val="54BC9B"/>
                </a:solidFill>
              </a:rPr>
              <a:t>small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UAVs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often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called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Flight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Controller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(FC), </a:t>
            </a:r>
            <a:r>
              <a:rPr lang="pt-BR" sz="3000" b="1" spc="100" dirty="0" err="1">
                <a:solidFill>
                  <a:schemeClr val="bg1"/>
                </a:solidFill>
              </a:rPr>
              <a:t>Flight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Controller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Board</a:t>
            </a:r>
            <a:r>
              <a:rPr lang="pt-BR" sz="3000" b="1" spc="100" dirty="0">
                <a:solidFill>
                  <a:srgbClr val="54BC9B"/>
                </a:solidFill>
              </a:rPr>
              <a:t> (FCB)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Autopilot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  <a:p>
            <a:pPr algn="ctr"/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06298" y="476676"/>
            <a:ext cx="653140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Flight</a:t>
            </a:r>
            <a:r>
              <a:rPr lang="pt-BR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Controller</a:t>
            </a:r>
            <a:r>
              <a:rPr lang="pt-BR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Board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84" y="3202062"/>
            <a:ext cx="3137768" cy="3137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4BC9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03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2477153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 smtClean="0">
                <a:solidFill>
                  <a:srgbClr val="54BC9B"/>
                </a:solidFill>
              </a:rPr>
              <a:t>Flight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control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lower-layer</a:t>
            </a:r>
            <a:r>
              <a:rPr lang="pt-BR" sz="3000" b="1" spc="100" dirty="0">
                <a:solidFill>
                  <a:schemeClr val="bg1"/>
                </a:solidFill>
              </a:rPr>
              <a:t> system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similar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manned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aviation</a:t>
            </a:r>
            <a:r>
              <a:rPr lang="pt-BR" sz="3000" b="1" spc="100" dirty="0">
                <a:solidFill>
                  <a:srgbClr val="54BC9B"/>
                </a:solidFill>
              </a:rPr>
              <a:t>: plane </a:t>
            </a:r>
            <a:r>
              <a:rPr lang="pt-BR" sz="3000" b="1" spc="100" dirty="0" err="1">
                <a:solidFill>
                  <a:srgbClr val="54BC9B"/>
                </a:solidFill>
              </a:rPr>
              <a:t>flight</a:t>
            </a:r>
            <a:r>
              <a:rPr lang="pt-BR" sz="3000" b="1" spc="100" dirty="0">
                <a:solidFill>
                  <a:srgbClr val="54BC9B"/>
                </a:solidFill>
              </a:rPr>
              <a:t> dynamics, </a:t>
            </a:r>
            <a:r>
              <a:rPr lang="pt-BR" sz="3000" b="1" spc="100" dirty="0" err="1">
                <a:solidFill>
                  <a:srgbClr val="54BC9B"/>
                </a:solidFill>
              </a:rPr>
              <a:t>control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automation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06298" y="476676"/>
            <a:ext cx="653140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Flight</a:t>
            </a:r>
            <a:r>
              <a:rPr lang="pt-BR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Controller</a:t>
            </a:r>
            <a:r>
              <a:rPr lang="pt-BR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Board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6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83048" y="187559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rgbClr val="54BC9B"/>
                </a:solidFill>
              </a:rPr>
              <a:t>Automatic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flight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involves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multiple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levels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priority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r>
              <a:rPr lang="pt-BR" sz="3000" b="1" spc="100" dirty="0" smtClean="0">
                <a:solidFill>
                  <a:srgbClr val="54BC9B"/>
                </a:solidFill>
              </a:rPr>
              <a:t>Some </a:t>
            </a:r>
            <a:r>
              <a:rPr lang="pt-BR" sz="3000" b="1" spc="100" dirty="0" err="1">
                <a:solidFill>
                  <a:srgbClr val="54BC9B"/>
                </a:solidFill>
              </a:rPr>
              <a:t>UAVs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control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flight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varying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flight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modelisation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such</a:t>
            </a:r>
            <a:r>
              <a:rPr lang="pt-BR" sz="3000" b="1" spc="100" dirty="0">
                <a:solidFill>
                  <a:srgbClr val="54BC9B"/>
                </a:solidFill>
              </a:rPr>
              <a:t> as VTOL designs.</a:t>
            </a: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06298" y="476676"/>
            <a:ext cx="653140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Flight</a:t>
            </a:r>
            <a:r>
              <a:rPr lang="pt-BR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Controller</a:t>
            </a:r>
            <a:r>
              <a:rPr lang="pt-BR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Board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err="1" smtClean="0">
                <a:solidFill>
                  <a:srgbClr val="54BC9B"/>
                </a:solidFill>
              </a:rPr>
              <a:t>Now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you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can</a:t>
            </a:r>
            <a:r>
              <a:rPr lang="pt-BR" sz="3000" b="1" dirty="0" smtClean="0">
                <a:solidFill>
                  <a:srgbClr val="54BC9B"/>
                </a:solidFill>
              </a:rPr>
              <a:t> move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topic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 smtClean="0">
                <a:solidFill>
                  <a:schemeClr val="bg1"/>
                </a:solidFill>
              </a:rPr>
              <a:t>Drone</a:t>
            </a:r>
            <a:r>
              <a:rPr lang="pt-BR" sz="3000" b="1" spc="300" dirty="0" smtClean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Components</a:t>
            </a:r>
            <a:r>
              <a:rPr lang="pt-BR" sz="3000" b="1" spc="300" dirty="0">
                <a:solidFill>
                  <a:schemeClr val="bg1"/>
                </a:solidFill>
              </a:rPr>
              <a:t>: </a:t>
            </a:r>
            <a:r>
              <a:rPr lang="pt-BR" sz="3000" b="1" spc="300" dirty="0" err="1">
                <a:solidFill>
                  <a:schemeClr val="bg1"/>
                </a:solidFill>
              </a:rPr>
              <a:t>Flight</a:t>
            </a:r>
            <a:r>
              <a:rPr lang="pt-BR" sz="3000" b="1" spc="300" dirty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Stack</a:t>
            </a:r>
            <a:r>
              <a:rPr lang="pt-BR" sz="3000" b="1" spc="300" dirty="0">
                <a:solidFill>
                  <a:schemeClr val="bg1"/>
                </a:solidFill>
              </a:rPr>
              <a:t> (</a:t>
            </a:r>
            <a:r>
              <a:rPr lang="pt-BR" sz="3000" b="1" spc="300" dirty="0" err="1">
                <a:solidFill>
                  <a:schemeClr val="bg1"/>
                </a:solidFill>
              </a:rPr>
              <a:t>Autopilot</a:t>
            </a:r>
            <a:r>
              <a:rPr lang="pt-BR" sz="3000" b="1" spc="300" dirty="0">
                <a:solidFill>
                  <a:schemeClr val="bg1"/>
                </a:solidFill>
              </a:rPr>
              <a:t> Software) 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157</Words>
  <Application>Microsoft Macintosh PowerPoint</Application>
  <PresentationFormat>Apresentação na tela (4:3)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Andale Mono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31</cp:revision>
  <dcterms:created xsi:type="dcterms:W3CDTF">2017-03-08T21:43:37Z</dcterms:created>
  <dcterms:modified xsi:type="dcterms:W3CDTF">2017-07-31T19:54:08Z</dcterms:modified>
</cp:coreProperties>
</file>